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F5C3F4-7ECB-4F0D-926C-DFF1BD64E902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CBECCD-9C3E-4358-B9BA-1C7D43379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Art of Acting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848600" cy="3276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Building a technique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Warming up Exercise :- The Limbs, Muscles and joints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Face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Voice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Body alignment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848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Relaxation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Relaxation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Relaxation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Sense-Memory and Creative Imagination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Forming a group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Facial expression and Body Language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Storytelling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Personalization and Substitution</a:t>
            </a:r>
          </a:p>
          <a:p>
            <a:r>
              <a:rPr lang="en-US" dirty="0" err="1" smtClean="0"/>
              <a:t>Physicalization</a:t>
            </a:r>
            <a:endParaRPr lang="en-US" dirty="0" smtClean="0"/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Obstacle</a:t>
            </a:r>
          </a:p>
          <a:p>
            <a:r>
              <a:rPr lang="en-US" dirty="0" smtClean="0"/>
              <a:t>Creating </a:t>
            </a:r>
            <a:r>
              <a:rPr lang="en-US" dirty="0"/>
              <a:t>D</a:t>
            </a:r>
            <a:r>
              <a:rPr lang="en-US" dirty="0" smtClean="0"/>
              <a:t>ramatic Action-Intention</a:t>
            </a:r>
          </a:p>
          <a:p>
            <a:r>
              <a:rPr lang="en-US" dirty="0" smtClean="0"/>
              <a:t>Basic Improvisation </a:t>
            </a:r>
          </a:p>
          <a:p>
            <a:r>
              <a:rPr lang="en-US" dirty="0" smtClean="0"/>
              <a:t>Inner Monolog</a:t>
            </a:r>
          </a:p>
          <a:p>
            <a:r>
              <a:rPr lang="en-US" dirty="0" smtClean="0"/>
              <a:t>Basic Acting Infinitives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4411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Improvisation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Solo 4 W’s ( Who, Where, When, What)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Ensemble ( Relationship) Improvisations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playing Improvisations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Beats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Transitions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work a script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Approaching a scene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Memorizing Words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94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The Art of Acting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DANCE</dc:creator>
  <cp:lastModifiedBy>windows</cp:lastModifiedBy>
  <cp:revision>8</cp:revision>
  <dcterms:created xsi:type="dcterms:W3CDTF">2014-09-15T10:14:56Z</dcterms:created>
  <dcterms:modified xsi:type="dcterms:W3CDTF">2017-11-29T05:22:35Z</dcterms:modified>
</cp:coreProperties>
</file>