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390DE-8345-4E39-B89B-22BC4B4E5D78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4110-D780-40AB-9BEA-4552E6E3E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110-D780-40AB-9BEA-4552E6E3E4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400B4F-27FE-42BA-AAEF-DE1E5DC65F42}" type="datetimeFigureOut">
              <a:rPr lang="en-US" smtClean="0"/>
              <a:pPr/>
              <a:t>28/11/2017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89058A-1BBE-4713-B2A2-70CF076A53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Pregnancy </a:t>
            </a:r>
            <a:r>
              <a:rPr lang="en-US" sz="4000" b="1" i="1" dirty="0" smtClean="0"/>
              <a:t>&amp;</a:t>
            </a:r>
            <a:r>
              <a:rPr lang="en-US" sz="4000" b="1" dirty="0" err="1" smtClean="0"/>
              <a:t>Foodborne</a:t>
            </a:r>
            <a:r>
              <a:rPr lang="en-US" sz="4000" b="1" dirty="0" smtClean="0"/>
              <a:t> </a:t>
            </a:r>
            <a:r>
              <a:rPr lang="en-US" sz="4000" b="1" dirty="0"/>
              <a:t>Illness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Meaning of Food Born illnesses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it’s a sickness that occurs when people eat or drink harmful microorganisms (bacteria, parasites, viruses) or chemical contaminants found in some foods or drinking water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prevent Food Born illnesses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63135" y="1935163"/>
            <a:ext cx="461772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Prevent Food Born illnesses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/>
              <a:t>Safely Separate</a:t>
            </a:r>
            <a:endParaRPr lang="en-US" dirty="0"/>
          </a:p>
          <a:p>
            <a:r>
              <a:rPr lang="en-US" dirty="0"/>
              <a:t>• Separate raw meat, poultry, and seafood from ready-to-eat</a:t>
            </a:r>
          </a:p>
          <a:p>
            <a:r>
              <a:rPr lang="en-US" dirty="0"/>
              <a:t>foods in the grocery shopping cart, refrigerator, and while</a:t>
            </a:r>
          </a:p>
          <a:p>
            <a:r>
              <a:rPr lang="en-US" dirty="0"/>
              <a:t>preparing and handling foods at home. Consider placing</a:t>
            </a:r>
          </a:p>
          <a:p>
            <a:r>
              <a:rPr lang="en-US" dirty="0"/>
              <a:t>these raw foods inside plastic bags in your grocery</a:t>
            </a:r>
          </a:p>
          <a:p>
            <a:r>
              <a:rPr lang="en-US" dirty="0"/>
              <a:t>shopping cart to keep the juices contained.</a:t>
            </a:r>
          </a:p>
          <a:p>
            <a:r>
              <a:rPr lang="en-US" b="1" dirty="0"/>
              <a:t>Seal It</a:t>
            </a:r>
            <a:endParaRPr lang="en-US" dirty="0"/>
          </a:p>
          <a:p>
            <a:r>
              <a:rPr lang="en-US" dirty="0"/>
              <a:t>• To prevent juices from raw meat, poultry, or seafood from</a:t>
            </a:r>
          </a:p>
          <a:p>
            <a:r>
              <a:rPr lang="en-US" dirty="0"/>
              <a:t>dripping onto other foods in the refrigerator, place these</a:t>
            </a:r>
          </a:p>
          <a:p>
            <a:r>
              <a:rPr lang="en-US" dirty="0"/>
              <a:t>raw foods in </a:t>
            </a:r>
            <a:r>
              <a:rPr lang="en-US" i="1" dirty="0"/>
              <a:t>sealed </a:t>
            </a:r>
            <a:r>
              <a:rPr lang="en-US" dirty="0"/>
              <a:t>containers or </a:t>
            </a:r>
            <a:r>
              <a:rPr lang="en-US" i="1" dirty="0"/>
              <a:t>sealable </a:t>
            </a:r>
            <a:r>
              <a:rPr lang="en-US" dirty="0"/>
              <a:t>plastic bags.</a:t>
            </a:r>
          </a:p>
          <a:p>
            <a:r>
              <a:rPr lang="en-US" b="1" dirty="0"/>
              <a:t>Lather Up</a:t>
            </a:r>
            <a:endParaRPr lang="en-US" dirty="0"/>
          </a:p>
          <a:p>
            <a:r>
              <a:rPr lang="en-US" dirty="0"/>
              <a:t>• Thoroughly wash cutting boards, dishes, and utensils</a:t>
            </a:r>
          </a:p>
          <a:p>
            <a:r>
              <a:rPr lang="en-US" dirty="0"/>
              <a:t>(including knives) with soap and hot water after they</a:t>
            </a:r>
          </a:p>
          <a:p>
            <a:r>
              <a:rPr lang="en-US" dirty="0"/>
              <a:t>come in contact with raw meat, poultry, seafood, eggs,</a:t>
            </a:r>
          </a:p>
          <a:p>
            <a:r>
              <a:rPr lang="en-US" dirty="0"/>
              <a:t>and unwashed fresh produce.</a:t>
            </a:r>
          </a:p>
          <a:p>
            <a:r>
              <a:rPr lang="en-US" b="1" dirty="0"/>
              <a:t>Clean Your Plate</a:t>
            </a:r>
            <a:endParaRPr lang="en-US" dirty="0"/>
          </a:p>
          <a:p>
            <a:r>
              <a:rPr lang="en-US" dirty="0"/>
              <a:t>• Place cooked food on a clean plate for serving. If cooked</a:t>
            </a:r>
          </a:p>
          <a:p>
            <a:r>
              <a:rPr lang="en-US" dirty="0"/>
              <a:t>food is placed on an unwashed plate that previously held</a:t>
            </a:r>
          </a:p>
          <a:p>
            <a:r>
              <a:rPr lang="en-US" dirty="0"/>
              <a:t>raw meat, poultry, or seafood, bacteria from the raw food</a:t>
            </a:r>
          </a:p>
          <a:p>
            <a:r>
              <a:rPr lang="en-US" dirty="0"/>
              <a:t>could contaminate the cooked food.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prevent Food Born illnesses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47186" y="1935163"/>
            <a:ext cx="464962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prevent Food Born illnesses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Heating foods to the right temperature for the proper amount of</a:t>
            </a:r>
          </a:p>
          <a:p>
            <a:r>
              <a:rPr lang="en-US" dirty="0"/>
              <a:t>time kills harmful bacteria that cause </a:t>
            </a:r>
            <a:r>
              <a:rPr lang="en-US" dirty="0" err="1"/>
              <a:t>foodborne</a:t>
            </a:r>
            <a:r>
              <a:rPr lang="en-US" dirty="0"/>
              <a:t> illness.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 smtClean="0"/>
              <a:t>food thermometer </a:t>
            </a:r>
            <a:r>
              <a:rPr lang="en-US" dirty="0"/>
              <a:t>to check the internal temperature.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/>
              <a:t>Usually between 40º and 140º F (4º and 60º C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food safety</a:t>
            </a:r>
            <a:r>
              <a:rPr lang="en-US" dirty="0" smtClean="0"/>
              <a:t>, </a:t>
            </a:r>
            <a:r>
              <a:rPr lang="en-US" dirty="0"/>
              <a:t>keep food </a:t>
            </a:r>
            <a:r>
              <a:rPr lang="en-US" i="1" dirty="0"/>
              <a:t>below </a:t>
            </a:r>
            <a:r>
              <a:rPr lang="en-US" dirty="0"/>
              <a:t>or </a:t>
            </a:r>
            <a:r>
              <a:rPr lang="en-US" i="1" dirty="0"/>
              <a:t>above </a:t>
            </a:r>
            <a:r>
              <a:rPr lang="en-US" dirty="0"/>
              <a:t>the “danger zone.” Remember </a:t>
            </a:r>
            <a:r>
              <a:rPr lang="en-US" dirty="0" smtClean="0"/>
              <a:t>the</a:t>
            </a:r>
            <a:r>
              <a:rPr lang="en-US" b="1" dirty="0" smtClean="0"/>
              <a:t>2-Hour </a:t>
            </a:r>
            <a:r>
              <a:rPr lang="en-US" b="1" dirty="0"/>
              <a:t>Rule: </a:t>
            </a:r>
            <a:r>
              <a:rPr lang="en-US" dirty="0"/>
              <a:t>Discard any perishables (foods that can spoil or </a:t>
            </a:r>
            <a:r>
              <a:rPr lang="en-US" dirty="0" smtClean="0"/>
              <a:t>become </a:t>
            </a:r>
            <a:r>
              <a:rPr lang="en-US" dirty="0"/>
              <a:t>contaminated by bacteria if unrefrigerated) left out at room </a:t>
            </a:r>
            <a:r>
              <a:rPr lang="en-US" dirty="0" smtClean="0"/>
              <a:t>temperature </a:t>
            </a:r>
            <a:r>
              <a:rPr lang="en-US" dirty="0"/>
              <a:t>for more than two hours. When temperatures are above 90º F (32º C), </a:t>
            </a:r>
            <a:r>
              <a:rPr lang="en-US" dirty="0" smtClean="0"/>
              <a:t> </a:t>
            </a:r>
            <a:r>
              <a:rPr lang="en-US" dirty="0"/>
              <a:t>discard food after one hour.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Prevent Food Born illnesses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51245" y="1935163"/>
            <a:ext cx="464151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Prevent Food Born illnesses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At </a:t>
            </a:r>
            <a:r>
              <a:rPr lang="en-US" dirty="0"/>
              <a:t>room temperature, harmful bacteria can grow rapidly in </a:t>
            </a:r>
            <a:r>
              <a:rPr lang="en-US" dirty="0" err="1" smtClean="0"/>
              <a:t>food.The</a:t>
            </a:r>
            <a:r>
              <a:rPr lang="en-US" dirty="0" smtClean="0"/>
              <a:t> </a:t>
            </a:r>
            <a:r>
              <a:rPr lang="en-US" dirty="0"/>
              <a:t>more bacteria there are, the greater the chances of becoming </a:t>
            </a:r>
            <a:r>
              <a:rPr lang="en-US" dirty="0" err="1" smtClean="0"/>
              <a:t>sick.Cold</a:t>
            </a:r>
            <a:r>
              <a:rPr lang="en-US" dirty="0" smtClean="0"/>
              <a:t> </a:t>
            </a:r>
            <a:r>
              <a:rPr lang="en-US" dirty="0"/>
              <a:t>temperatures keep most harmful bacteria from multiplying, </a:t>
            </a:r>
            <a:r>
              <a:rPr lang="en-US" dirty="0" err="1" smtClean="0"/>
              <a:t>sokeep</a:t>
            </a:r>
            <a:r>
              <a:rPr lang="en-US" dirty="0" smtClean="0"/>
              <a:t> </a:t>
            </a:r>
            <a:r>
              <a:rPr lang="en-US" dirty="0"/>
              <a:t>perishable foods in the refrigerator. Your refrigerator should register at 40º F (4º C) or below and the freezer at 0º F (-18º C). Place a refrigerator thermometer in </a:t>
            </a:r>
            <a:r>
              <a:rPr lang="en-US" dirty="0" smtClean="0"/>
              <a:t>the refrigerator</a:t>
            </a:r>
            <a:r>
              <a:rPr lang="en-US" dirty="0"/>
              <a:t>, and check the </a:t>
            </a:r>
            <a:r>
              <a:rPr lang="en-US" dirty="0" smtClean="0"/>
              <a:t>temperature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periodically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Physiology of pregnancy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Pregnant women and their growing fetuses are </a:t>
            </a:r>
            <a:r>
              <a:rPr lang="en-US" dirty="0" smtClean="0"/>
              <a:t>at</a:t>
            </a:r>
          </a:p>
          <a:p>
            <a:pPr>
              <a:buNone/>
            </a:pPr>
            <a:r>
              <a:rPr lang="en-US" dirty="0" smtClean="0"/>
              <a:t>particularly </a:t>
            </a:r>
            <a:r>
              <a:rPr lang="en-US" dirty="0"/>
              <a:t>high risk for </a:t>
            </a:r>
            <a:r>
              <a:rPr lang="en-US" dirty="0" err="1"/>
              <a:t>foodborne</a:t>
            </a:r>
            <a:r>
              <a:rPr lang="en-US" dirty="0"/>
              <a:t> </a:t>
            </a:r>
            <a:r>
              <a:rPr lang="en-US" dirty="0" smtClean="0"/>
              <a:t>illness because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mother’s immune system is weakened </a:t>
            </a:r>
            <a:r>
              <a:rPr lang="en-US" dirty="0" smtClean="0"/>
              <a:t>during</a:t>
            </a:r>
          </a:p>
          <a:p>
            <a:pPr>
              <a:buNone/>
            </a:pPr>
            <a:r>
              <a:rPr lang="en-US" dirty="0" smtClean="0"/>
              <a:t>pregnancy</a:t>
            </a:r>
            <a:r>
              <a:rPr lang="en-US" dirty="0"/>
              <a:t>. This is a </a:t>
            </a:r>
            <a:r>
              <a:rPr lang="en-US" dirty="0" smtClean="0"/>
              <a:t>natural condition</a:t>
            </a:r>
            <a:r>
              <a:rPr lang="en-US" dirty="0"/>
              <a:t>, which </a:t>
            </a:r>
            <a:r>
              <a:rPr lang="en-US" dirty="0" smtClean="0"/>
              <a:t>help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mother and fetus get along with each </a:t>
            </a:r>
            <a:r>
              <a:rPr lang="en-US" dirty="0" smtClean="0"/>
              <a:t>other.</a:t>
            </a:r>
          </a:p>
          <a:p>
            <a:pPr>
              <a:buNone/>
            </a:pPr>
            <a:r>
              <a:rPr lang="en-US" dirty="0" smtClean="0"/>
              <a:t>However</a:t>
            </a:r>
            <a:r>
              <a:rPr lang="en-US" dirty="0"/>
              <a:t>, this </a:t>
            </a:r>
            <a:r>
              <a:rPr lang="en-US" dirty="0" smtClean="0"/>
              <a:t>weakness also </a:t>
            </a:r>
            <a:r>
              <a:rPr lang="en-US" dirty="0"/>
              <a:t>makes it harder for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mother’s </a:t>
            </a:r>
            <a:r>
              <a:rPr lang="en-US" dirty="0"/>
              <a:t>body to fight off harmful </a:t>
            </a:r>
            <a:r>
              <a:rPr lang="en-US" dirty="0" err="1" smtClean="0"/>
              <a:t>foodborne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microorganisms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Food born illnesses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Foodborne</a:t>
            </a:r>
            <a:r>
              <a:rPr lang="en-US" dirty="0" smtClean="0"/>
              <a:t> </a:t>
            </a:r>
            <a:r>
              <a:rPr lang="en-US" dirty="0"/>
              <a:t>illness during pregnancy can </a:t>
            </a:r>
            <a:r>
              <a:rPr lang="en-US" dirty="0" smtClean="0"/>
              <a:t>cause</a:t>
            </a:r>
          </a:p>
          <a:p>
            <a:pPr>
              <a:buNone/>
            </a:pPr>
            <a:r>
              <a:rPr lang="en-US" dirty="0" smtClean="0"/>
              <a:t>serious </a:t>
            </a:r>
            <a:r>
              <a:rPr lang="en-US" dirty="0"/>
              <a:t>health problems, </a:t>
            </a:r>
            <a:r>
              <a:rPr lang="en-US" dirty="0" err="1" smtClean="0"/>
              <a:t>miscarriage,premature</a:t>
            </a:r>
            <a:endParaRPr lang="en-US" dirty="0"/>
          </a:p>
          <a:p>
            <a:pPr>
              <a:buNone/>
            </a:pPr>
            <a:r>
              <a:rPr lang="en-US" dirty="0" smtClean="0"/>
              <a:t>delivery</a:t>
            </a:r>
            <a:r>
              <a:rPr lang="en-US" dirty="0"/>
              <a:t>, or even death of the mother. </a:t>
            </a:r>
            <a:r>
              <a:rPr lang="en-US" dirty="0" smtClean="0"/>
              <a:t>Different</a:t>
            </a:r>
          </a:p>
          <a:p>
            <a:pPr>
              <a:buNone/>
            </a:pPr>
            <a:r>
              <a:rPr lang="en-US" dirty="0" smtClean="0"/>
              <a:t>microorganisms </a:t>
            </a:r>
            <a:r>
              <a:rPr lang="en-US" dirty="0"/>
              <a:t>or </a:t>
            </a:r>
            <a:r>
              <a:rPr lang="en-US" dirty="0" smtClean="0"/>
              <a:t>chemical contaminants can</a:t>
            </a:r>
          </a:p>
          <a:p>
            <a:pPr>
              <a:buNone/>
            </a:pPr>
            <a:r>
              <a:rPr lang="en-US" dirty="0" smtClean="0"/>
              <a:t>affect </a:t>
            </a:r>
            <a:r>
              <a:rPr lang="en-US" dirty="0"/>
              <a:t>the mother and fetus or newborn in </a:t>
            </a:r>
            <a:r>
              <a:rPr lang="en-US" dirty="0" smtClean="0"/>
              <a:t>a</a:t>
            </a:r>
          </a:p>
          <a:p>
            <a:pPr>
              <a:buNone/>
            </a:pPr>
            <a:r>
              <a:rPr lang="en-US" dirty="0" smtClean="0"/>
              <a:t>variety </a:t>
            </a:r>
            <a:r>
              <a:rPr lang="en-US" dirty="0"/>
              <a:t>of ways.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on </a:t>
            </a:r>
            <a:r>
              <a:rPr lang="en-US" dirty="0" err="1" smtClean="0"/>
              <a:t>Foetus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</a:t>
            </a:r>
            <a:r>
              <a:rPr lang="en-US" dirty="0" smtClean="0"/>
              <a:t>armful </a:t>
            </a:r>
            <a:r>
              <a:rPr lang="en-US" dirty="0" err="1"/>
              <a:t>foodborne</a:t>
            </a:r>
            <a:r>
              <a:rPr lang="en-US" dirty="0"/>
              <a:t> microorganisms or </a:t>
            </a:r>
            <a:r>
              <a:rPr lang="en-US" dirty="0" smtClean="0"/>
              <a:t>some</a:t>
            </a:r>
          </a:p>
          <a:p>
            <a:pPr>
              <a:buNone/>
            </a:pPr>
            <a:r>
              <a:rPr lang="en-US" dirty="0" smtClean="0"/>
              <a:t>metals </a:t>
            </a:r>
            <a:r>
              <a:rPr lang="en-US" dirty="0"/>
              <a:t>in food can cross the placenta </a:t>
            </a:r>
            <a:r>
              <a:rPr lang="en-US" dirty="0" smtClean="0"/>
              <a:t>and</a:t>
            </a:r>
          </a:p>
          <a:p>
            <a:pPr>
              <a:buNone/>
            </a:pPr>
            <a:r>
              <a:rPr lang="en-US" dirty="0" smtClean="0"/>
              <a:t>infect </a:t>
            </a:r>
            <a:r>
              <a:rPr lang="en-US" dirty="0"/>
              <a:t>the developing fetus. As a result,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infected </a:t>
            </a:r>
            <a:r>
              <a:rPr lang="en-US" dirty="0"/>
              <a:t>fetus or newborn can experience a </a:t>
            </a:r>
            <a:r>
              <a:rPr lang="en-US" dirty="0" smtClean="0"/>
              <a:t>wide</a:t>
            </a:r>
          </a:p>
          <a:p>
            <a:pPr>
              <a:buNone/>
            </a:pPr>
            <a:r>
              <a:rPr lang="en-US" dirty="0" smtClean="0"/>
              <a:t>range </a:t>
            </a:r>
            <a:r>
              <a:rPr lang="en-US" dirty="0"/>
              <a:t>of health problems — or even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Symptoms of Food born illnesses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Symptoms </a:t>
            </a:r>
            <a:r>
              <a:rPr lang="en-US" dirty="0"/>
              <a:t>vary, but in general, a person </a:t>
            </a:r>
            <a:r>
              <a:rPr lang="en-US" dirty="0" smtClean="0"/>
              <a:t>might</a:t>
            </a:r>
          </a:p>
          <a:p>
            <a:pPr>
              <a:buNone/>
            </a:pPr>
            <a:r>
              <a:rPr lang="en-US" dirty="0" smtClean="0"/>
              <a:t>get </a:t>
            </a:r>
            <a:r>
              <a:rPr lang="en-US" dirty="0"/>
              <a:t>sick to her stomach, vomit, or </a:t>
            </a:r>
            <a:r>
              <a:rPr lang="en-US" dirty="0" smtClean="0"/>
              <a:t>have</a:t>
            </a:r>
          </a:p>
          <a:p>
            <a:pPr>
              <a:buNone/>
            </a:pPr>
            <a:r>
              <a:rPr lang="en-US" dirty="0" smtClean="0"/>
              <a:t>diarrhea</a:t>
            </a:r>
            <a:r>
              <a:rPr lang="en-US" dirty="0"/>
              <a:t>. Sometimes </a:t>
            </a:r>
            <a:r>
              <a:rPr lang="en-US" dirty="0" err="1"/>
              <a:t>foodborne</a:t>
            </a:r>
            <a:r>
              <a:rPr lang="en-US" dirty="0"/>
              <a:t> illness </a:t>
            </a:r>
            <a:r>
              <a:rPr lang="en-US" dirty="0" smtClean="0"/>
              <a:t>is</a:t>
            </a:r>
          </a:p>
          <a:p>
            <a:pPr>
              <a:buNone/>
            </a:pPr>
            <a:r>
              <a:rPr lang="en-US" dirty="0" smtClean="0"/>
              <a:t>confused </a:t>
            </a:r>
            <a:r>
              <a:rPr lang="en-US" dirty="0"/>
              <a:t>with the flu because the symptoms</a:t>
            </a:r>
          </a:p>
          <a:p>
            <a:pPr>
              <a:buNone/>
            </a:pPr>
            <a:r>
              <a:rPr lang="en-US" dirty="0"/>
              <a:t>can be flu-like with a fever, headache, and </a:t>
            </a:r>
            <a:r>
              <a:rPr lang="en-US" dirty="0" smtClean="0"/>
              <a:t>body</a:t>
            </a:r>
          </a:p>
          <a:p>
            <a:pPr>
              <a:buNone/>
            </a:pPr>
            <a:r>
              <a:rPr lang="en-US" dirty="0" smtClean="0"/>
              <a:t>aches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handle 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</a:t>
            </a:r>
            <a:r>
              <a:rPr lang="en-US" i="1" dirty="0"/>
              <a:t>heck with their doctor or health care </a:t>
            </a:r>
            <a:r>
              <a:rPr lang="en-US" i="1" dirty="0" smtClean="0"/>
              <a:t>provider</a:t>
            </a:r>
          </a:p>
          <a:p>
            <a:pPr>
              <a:buNone/>
            </a:pPr>
            <a:r>
              <a:rPr lang="en-US" i="1" dirty="0" smtClean="0"/>
              <a:t>immediately</a:t>
            </a:r>
            <a:r>
              <a:rPr lang="en-US" dirty="0"/>
              <a:t>. And, if they become ill after</a:t>
            </a:r>
          </a:p>
          <a:p>
            <a:pPr>
              <a:buNone/>
            </a:pPr>
            <a:r>
              <a:rPr lang="en-US" dirty="0"/>
              <a:t>eating out, they should also call their </a:t>
            </a:r>
            <a:r>
              <a:rPr lang="en-US" dirty="0" smtClean="0"/>
              <a:t>local</a:t>
            </a:r>
          </a:p>
          <a:p>
            <a:pPr>
              <a:buNone/>
            </a:pPr>
            <a:r>
              <a:rPr lang="en-US" dirty="0" smtClean="0"/>
              <a:t>health </a:t>
            </a:r>
            <a:r>
              <a:rPr lang="en-US" dirty="0"/>
              <a:t>department, so the department can</a:t>
            </a:r>
          </a:p>
          <a:p>
            <a:pPr>
              <a:buNone/>
            </a:pPr>
            <a:r>
              <a:rPr lang="en-US" dirty="0"/>
              <a:t>investigate to see if there’s a serious </a:t>
            </a:r>
            <a:r>
              <a:rPr lang="en-US" dirty="0" err="1" smtClean="0"/>
              <a:t>foodborne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illness </a:t>
            </a:r>
            <a:r>
              <a:rPr lang="en-US" dirty="0"/>
              <a:t>outbreak in the area..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for  Food born illnesses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Maintaining </a:t>
            </a:r>
            <a:r>
              <a:rPr lang="en-US" dirty="0"/>
              <a:t>hydration is an important part of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err="1" smtClean="0"/>
              <a:t>treatment,especially</a:t>
            </a:r>
            <a:r>
              <a:rPr lang="en-US" dirty="0" smtClean="0"/>
              <a:t> </a:t>
            </a:r>
            <a:r>
              <a:rPr lang="en-US" dirty="0"/>
              <a:t>if the mother is vomiting </a:t>
            </a:r>
            <a:r>
              <a:rPr lang="en-US" dirty="0" smtClean="0"/>
              <a:t>or</a:t>
            </a:r>
          </a:p>
          <a:p>
            <a:pPr>
              <a:buNone/>
            </a:pPr>
            <a:r>
              <a:rPr lang="en-US" dirty="0" smtClean="0"/>
              <a:t>has </a:t>
            </a:r>
            <a:r>
              <a:rPr lang="en-US" dirty="0"/>
              <a:t>diarrhea. Antibiotics that are safe to use </a:t>
            </a:r>
            <a:r>
              <a:rPr lang="en-US" dirty="0" smtClean="0"/>
              <a:t>during</a:t>
            </a:r>
          </a:p>
          <a:p>
            <a:pPr>
              <a:buNone/>
            </a:pPr>
            <a:r>
              <a:rPr lang="en-US" dirty="0" smtClean="0"/>
              <a:t>pregnancy </a:t>
            </a:r>
            <a:r>
              <a:rPr lang="en-US" dirty="0"/>
              <a:t>may be prescribed by a doctor to get </a:t>
            </a:r>
            <a:r>
              <a:rPr lang="en-US" dirty="0" smtClean="0"/>
              <a:t>rid</a:t>
            </a:r>
          </a:p>
          <a:p>
            <a:pPr>
              <a:buNone/>
            </a:pPr>
            <a:r>
              <a:rPr lang="en-US" dirty="0" smtClean="0"/>
              <a:t>of </a:t>
            </a:r>
            <a:r>
              <a:rPr lang="en-US" dirty="0"/>
              <a:t>the mother’s infection. In most cases, the</a:t>
            </a:r>
          </a:p>
          <a:p>
            <a:pPr>
              <a:buNone/>
            </a:pPr>
            <a:r>
              <a:rPr lang="en-US" dirty="0"/>
              <a:t>antibiotics also prevent infection of the fetus </a:t>
            </a:r>
            <a:r>
              <a:rPr lang="en-US" dirty="0" smtClean="0"/>
              <a:t>or</a:t>
            </a:r>
          </a:p>
          <a:p>
            <a:pPr>
              <a:buNone/>
            </a:pPr>
            <a:r>
              <a:rPr lang="en-US" dirty="0" smtClean="0"/>
              <a:t>newborn</a:t>
            </a:r>
            <a:r>
              <a:rPr lang="en-US" dirty="0"/>
              <a:t>. Antibiotics may also be given to</a:t>
            </a:r>
          </a:p>
          <a:p>
            <a:pPr>
              <a:buNone/>
            </a:pPr>
            <a:r>
              <a:rPr lang="en-US" dirty="0"/>
              <a:t>babies who are born with </a:t>
            </a:r>
            <a:r>
              <a:rPr lang="en-US" dirty="0" err="1"/>
              <a:t>foodborne</a:t>
            </a:r>
            <a:r>
              <a:rPr lang="en-US" dirty="0"/>
              <a:t> illness.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can prevent Food Born illnesses</a:t>
            </a: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 </a:t>
            </a: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8748" y="1935163"/>
            <a:ext cx="470650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Prevent Food Born illnesses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Clean Hands Are Key!</a:t>
            </a:r>
            <a:endParaRPr lang="en-US" dirty="0"/>
          </a:p>
          <a:p>
            <a:r>
              <a:rPr lang="en-US" b="1" dirty="0"/>
              <a:t>How to Wash Hands:</a:t>
            </a:r>
            <a:endParaRPr lang="en-US" dirty="0"/>
          </a:p>
          <a:p>
            <a:r>
              <a:rPr lang="en-US" dirty="0"/>
              <a:t>• Wet hands thoroughly with warm water and add soap.</a:t>
            </a:r>
          </a:p>
          <a:p>
            <a:r>
              <a:rPr lang="en-US" dirty="0"/>
              <a:t>• Thoroughly scrub hands, wrists, fingernails, and in</a:t>
            </a:r>
          </a:p>
          <a:p>
            <a:r>
              <a:rPr lang="en-US" dirty="0"/>
              <a:t>between fingers — for at least 20 seconds.</a:t>
            </a:r>
          </a:p>
          <a:p>
            <a:r>
              <a:rPr lang="en-US" dirty="0"/>
              <a:t>• Rinse, then dry hands with a clean cloth towel</a:t>
            </a:r>
          </a:p>
          <a:p>
            <a:r>
              <a:rPr lang="en-US" dirty="0"/>
              <a:t>or use a paper towel so the germs are thrown away.</a:t>
            </a:r>
          </a:p>
          <a:p>
            <a:r>
              <a:rPr lang="en-US" b="1" dirty="0"/>
              <a:t>When to Wash Hands:</a:t>
            </a:r>
            <a:endParaRPr lang="en-US" dirty="0"/>
          </a:p>
          <a:p>
            <a:r>
              <a:rPr lang="en-US" dirty="0"/>
              <a:t>• </a:t>
            </a:r>
            <a:r>
              <a:rPr lang="en-US" i="1" dirty="0"/>
              <a:t>Before </a:t>
            </a:r>
            <a:r>
              <a:rPr lang="en-US" dirty="0"/>
              <a:t>and </a:t>
            </a:r>
            <a:r>
              <a:rPr lang="en-US" i="1" dirty="0"/>
              <a:t>after </a:t>
            </a:r>
            <a:r>
              <a:rPr lang="en-US" dirty="0"/>
              <a:t>handling food.</a:t>
            </a:r>
          </a:p>
          <a:p>
            <a:r>
              <a:rPr lang="en-US" dirty="0"/>
              <a:t>• </a:t>
            </a:r>
            <a:r>
              <a:rPr lang="en-US" i="1" dirty="0"/>
              <a:t>After </a:t>
            </a:r>
            <a:r>
              <a:rPr lang="en-US" dirty="0"/>
              <a:t>using the bathroom, changing diapers,</a:t>
            </a:r>
          </a:p>
          <a:p>
            <a:r>
              <a:rPr lang="en-US" dirty="0"/>
              <a:t>or handling pets.</a:t>
            </a:r>
          </a:p>
          <a:p>
            <a:r>
              <a:rPr lang="en-US" b="1" dirty="0"/>
              <a:t>Keep these Handy . . .</a:t>
            </a:r>
            <a:endParaRPr lang="en-US" dirty="0"/>
          </a:p>
          <a:p>
            <a:r>
              <a:rPr lang="en-US" dirty="0"/>
              <a:t>• Make sure there are </a:t>
            </a:r>
            <a:r>
              <a:rPr lang="en-US" dirty="0" err="1"/>
              <a:t>handwashing</a:t>
            </a:r>
            <a:r>
              <a:rPr lang="en-US" dirty="0"/>
              <a:t> soap and paper</a:t>
            </a:r>
          </a:p>
          <a:p>
            <a:r>
              <a:rPr lang="en-US" dirty="0"/>
              <a:t>towels or a clean cloth towel at every sink.</a:t>
            </a:r>
          </a:p>
          <a:p>
            <a:r>
              <a:rPr lang="en-US" dirty="0"/>
              <a:t>• If soap and water aren’t available, alcohol-based wipes</a:t>
            </a:r>
          </a:p>
          <a:p>
            <a:r>
              <a:rPr lang="en-US" dirty="0"/>
              <a:t>or gel formulas are effective for sanitizing hands.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826</Words>
  <Application>Microsoft Office PowerPoint</Application>
  <PresentationFormat>On-screen Show (4:3)</PresentationFormat>
  <Paragraphs>106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Pregnancy &amp;Foodborne Illness </vt:lpstr>
      <vt:lpstr>Physiology of pregnancy </vt:lpstr>
      <vt:lpstr>Effect of Food born illnesses </vt:lpstr>
      <vt:lpstr>Effect on Foetus: </vt:lpstr>
      <vt:lpstr>Symptoms of Food born illnesses </vt:lpstr>
      <vt:lpstr>How to handle it </vt:lpstr>
      <vt:lpstr>Treatment for  Food born illnesses </vt:lpstr>
      <vt:lpstr>  How can prevent Food Born illnesses     </vt:lpstr>
      <vt:lpstr>How to Prevent Food Born illnesses</vt:lpstr>
      <vt:lpstr>How to prevent Food Born illnesses</vt:lpstr>
      <vt:lpstr>How to Prevent Food Born illnesses</vt:lpstr>
      <vt:lpstr>How to prevent Food Born illnesses</vt:lpstr>
      <vt:lpstr>How to prevent Food Born illnesses</vt:lpstr>
      <vt:lpstr>How to Prevent Food Born illnesses</vt:lpstr>
      <vt:lpstr>How to Prevent Food Born illnesses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 &amp;Foodborne Illness </dc:title>
  <dc:creator>compaq</dc:creator>
  <cp:lastModifiedBy>compaq</cp:lastModifiedBy>
  <cp:revision>8</cp:revision>
  <dcterms:created xsi:type="dcterms:W3CDTF">2017-11-22T16:04:44Z</dcterms:created>
  <dcterms:modified xsi:type="dcterms:W3CDTF">2017-11-28T16:47:45Z</dcterms:modified>
</cp:coreProperties>
</file>